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9de4b3b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11d44ca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288f2a58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55b97cd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504b4fec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c3823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40d9820c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e90317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52c9df0f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43537c3f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1e022ea1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21435b6b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4d26dedc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2f16516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23a17b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d3e9563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c19d60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8430d9a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a321651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2e573db0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1930594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b536997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213977c2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43e57298.jpe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cc67bfb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5442440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af5a24a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ca801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September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(53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(16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294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(343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(113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(7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51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(12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3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106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21.67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1.29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13.48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5.41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(20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116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(202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(35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/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843107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(33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(6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132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(109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(19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2020-10-13T20:51:20Z</dcterms:modified>
  <cp:category/>
</cp:coreProperties>
</file>